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 Bold" charset="1" panose="020B0803030501040103"/>
      <p:regular r:id="rId20"/>
    </p:embeddedFont>
    <p:embeddedFont>
      <p:font typeface="Muli Bold" charset="1" panose="00000800000000000000"/>
      <p:regular r:id="rId21"/>
    </p:embeddedFont>
    <p:embeddedFont>
      <p:font typeface="Muli" charset="1" panose="00000500000000000000"/>
      <p:regular r:id="rId22"/>
    </p:embeddedFont>
    <p:embeddedFont>
      <p:font typeface="Araboto Bold" charset="1" panose="02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1.jpe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jpe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jpe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7000" y="-1091788"/>
            <a:ext cx="10634000" cy="12470576"/>
          </a:xfrm>
          <a:custGeom>
            <a:avLst/>
            <a:gdLst/>
            <a:ahLst/>
            <a:cxnLst/>
            <a:rect r="r" b="b" t="t" l="l"/>
            <a:pathLst>
              <a:path h="12470576" w="10634000">
                <a:moveTo>
                  <a:pt x="0" y="0"/>
                </a:moveTo>
                <a:lnTo>
                  <a:pt x="10634000" y="0"/>
                </a:lnTo>
                <a:lnTo>
                  <a:pt x="10634000" y="12470576"/>
                </a:lnTo>
                <a:lnTo>
                  <a:pt x="0" y="1247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40583" y="5767232"/>
            <a:ext cx="1015921" cy="4542734"/>
          </a:xfrm>
          <a:custGeom>
            <a:avLst/>
            <a:gdLst/>
            <a:ahLst/>
            <a:cxnLst/>
            <a:rect r="r" b="b" t="t" l="l"/>
            <a:pathLst>
              <a:path h="4542734" w="1015921">
                <a:moveTo>
                  <a:pt x="0" y="0"/>
                </a:moveTo>
                <a:lnTo>
                  <a:pt x="1015920" y="0"/>
                </a:lnTo>
                <a:lnTo>
                  <a:pt x="1015920" y="4542735"/>
                </a:lnTo>
                <a:lnTo>
                  <a:pt x="0" y="45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93955" y="8870511"/>
            <a:ext cx="7315200" cy="2832977"/>
          </a:xfrm>
          <a:custGeom>
            <a:avLst/>
            <a:gdLst/>
            <a:ahLst/>
            <a:cxnLst/>
            <a:rect r="r" b="b" t="t" l="l"/>
            <a:pathLst>
              <a:path h="2832977" w="7315200">
                <a:moveTo>
                  <a:pt x="0" y="0"/>
                </a:moveTo>
                <a:lnTo>
                  <a:pt x="7315200" y="0"/>
                </a:lnTo>
                <a:lnTo>
                  <a:pt x="73152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4907" y="3654964"/>
            <a:ext cx="13318186" cy="404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4"/>
              </a:lnSpc>
            </a:pPr>
            <a:r>
              <a:rPr lang="en-US" b="true" sz="16098" spc="-982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CYBER</a:t>
            </a:r>
          </a:p>
          <a:p>
            <a:pPr algn="ctr">
              <a:lnSpc>
                <a:spcPts val="15454"/>
              </a:lnSpc>
            </a:pPr>
            <a:r>
              <a:rPr lang="en-US" b="true" sz="16098" spc="-982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70666" y="3911235"/>
            <a:ext cx="1616056" cy="1069535"/>
          </a:xfrm>
          <a:custGeom>
            <a:avLst/>
            <a:gdLst/>
            <a:ahLst/>
            <a:cxnLst/>
            <a:rect r="r" b="b" t="t" l="l"/>
            <a:pathLst>
              <a:path h="1069535" w="1616056">
                <a:moveTo>
                  <a:pt x="0" y="0"/>
                </a:moveTo>
                <a:lnTo>
                  <a:pt x="1616056" y="0"/>
                </a:lnTo>
                <a:lnTo>
                  <a:pt x="1616056" y="1069535"/>
                </a:lnTo>
                <a:lnTo>
                  <a:pt x="0" y="106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1278" y="3911235"/>
            <a:ext cx="1616056" cy="1069535"/>
          </a:xfrm>
          <a:custGeom>
            <a:avLst/>
            <a:gdLst/>
            <a:ahLst/>
            <a:cxnLst/>
            <a:rect r="r" b="b" t="t" l="l"/>
            <a:pathLst>
              <a:path h="1069535" w="1616056">
                <a:moveTo>
                  <a:pt x="0" y="0"/>
                </a:moveTo>
                <a:lnTo>
                  <a:pt x="1616056" y="0"/>
                </a:lnTo>
                <a:lnTo>
                  <a:pt x="1616056" y="1069535"/>
                </a:lnTo>
                <a:lnTo>
                  <a:pt x="0" y="106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21718" y="2180794"/>
            <a:ext cx="3844565" cy="602228"/>
            <a:chOff x="0" y="0"/>
            <a:chExt cx="584093" cy="9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93015" y="2251003"/>
            <a:ext cx="3701969" cy="41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 spc="-10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410924" y="8352176"/>
            <a:ext cx="5466152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www.reallygreatsite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175934" y="1284811"/>
            <a:ext cx="15352824" cy="18004378"/>
          </a:xfrm>
          <a:custGeom>
            <a:avLst/>
            <a:gdLst/>
            <a:ahLst/>
            <a:cxnLst/>
            <a:rect r="r" b="b" t="t" l="l"/>
            <a:pathLst>
              <a:path h="18004378" w="15352824">
                <a:moveTo>
                  <a:pt x="0" y="0"/>
                </a:moveTo>
                <a:lnTo>
                  <a:pt x="15352824" y="0"/>
                </a:lnTo>
                <a:lnTo>
                  <a:pt x="15352824" y="18004378"/>
                </a:lnTo>
                <a:lnTo>
                  <a:pt x="0" y="1800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1918" y="-595241"/>
            <a:ext cx="7090280" cy="9414778"/>
            <a:chOff x="0" y="0"/>
            <a:chExt cx="1527578" cy="2028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7578" cy="2028384"/>
            </a:xfrm>
            <a:custGeom>
              <a:avLst/>
              <a:gdLst/>
              <a:ahLst/>
              <a:cxnLst/>
              <a:rect r="r" b="b" t="t" l="l"/>
              <a:pathLst>
                <a:path h="2028384" w="1527578">
                  <a:moveTo>
                    <a:pt x="25114" y="0"/>
                  </a:moveTo>
                  <a:lnTo>
                    <a:pt x="1502464" y="0"/>
                  </a:lnTo>
                  <a:cubicBezTo>
                    <a:pt x="1516334" y="0"/>
                    <a:pt x="1527578" y="11244"/>
                    <a:pt x="1527578" y="25114"/>
                  </a:cubicBezTo>
                  <a:lnTo>
                    <a:pt x="1527578" y="2003270"/>
                  </a:lnTo>
                  <a:cubicBezTo>
                    <a:pt x="1527578" y="2009930"/>
                    <a:pt x="1524932" y="2016318"/>
                    <a:pt x="1520222" y="2021028"/>
                  </a:cubicBezTo>
                  <a:cubicBezTo>
                    <a:pt x="1515513" y="2025738"/>
                    <a:pt x="1509125" y="2028384"/>
                    <a:pt x="1502464" y="2028384"/>
                  </a:cubicBezTo>
                  <a:lnTo>
                    <a:pt x="25114" y="2028384"/>
                  </a:lnTo>
                  <a:cubicBezTo>
                    <a:pt x="11244" y="2028384"/>
                    <a:pt x="0" y="2017140"/>
                    <a:pt x="0" y="2003270"/>
                  </a:cubicBezTo>
                  <a:lnTo>
                    <a:pt x="0" y="25114"/>
                  </a:lnTo>
                  <a:cubicBezTo>
                    <a:pt x="0" y="11244"/>
                    <a:pt x="11244" y="0"/>
                    <a:pt x="251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482" r="0" b="-6482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52999" y="1195283"/>
            <a:ext cx="1802438" cy="1802438"/>
          </a:xfrm>
          <a:custGeom>
            <a:avLst/>
            <a:gdLst/>
            <a:ahLst/>
            <a:cxnLst/>
            <a:rect r="r" b="b" t="t" l="l"/>
            <a:pathLst>
              <a:path h="1802438" w="1802438">
                <a:moveTo>
                  <a:pt x="0" y="0"/>
                </a:moveTo>
                <a:lnTo>
                  <a:pt x="1802437" y="0"/>
                </a:lnTo>
                <a:lnTo>
                  <a:pt x="1802437" y="1802438"/>
                </a:lnTo>
                <a:lnTo>
                  <a:pt x="0" y="1802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52346" y="6271986"/>
            <a:ext cx="1802438" cy="1802438"/>
          </a:xfrm>
          <a:custGeom>
            <a:avLst/>
            <a:gdLst/>
            <a:ahLst/>
            <a:cxnLst/>
            <a:rect r="r" b="b" t="t" l="l"/>
            <a:pathLst>
              <a:path h="1802438" w="1802438">
                <a:moveTo>
                  <a:pt x="0" y="0"/>
                </a:moveTo>
                <a:lnTo>
                  <a:pt x="1802437" y="0"/>
                </a:lnTo>
                <a:lnTo>
                  <a:pt x="1802437" y="1802437"/>
                </a:lnTo>
                <a:lnTo>
                  <a:pt x="0" y="1802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1221" y="2388996"/>
            <a:ext cx="6713871" cy="26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Cybersecurity Tools and 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1221" y="5262458"/>
            <a:ext cx="5940102" cy="23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75475" y="3430937"/>
            <a:ext cx="11049322" cy="12957627"/>
          </a:xfrm>
          <a:custGeom>
            <a:avLst/>
            <a:gdLst/>
            <a:ahLst/>
            <a:cxnLst/>
            <a:rect r="r" b="b" t="t" l="l"/>
            <a:pathLst>
              <a:path h="12957627" w="11049322">
                <a:moveTo>
                  <a:pt x="0" y="0"/>
                </a:moveTo>
                <a:lnTo>
                  <a:pt x="11049322" y="0"/>
                </a:lnTo>
                <a:lnTo>
                  <a:pt x="11049322" y="12957626"/>
                </a:lnTo>
                <a:lnTo>
                  <a:pt x="0" y="1295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081856" y="-7275613"/>
            <a:ext cx="11049322" cy="12957627"/>
          </a:xfrm>
          <a:custGeom>
            <a:avLst/>
            <a:gdLst/>
            <a:ahLst/>
            <a:cxnLst/>
            <a:rect r="r" b="b" t="t" l="l"/>
            <a:pathLst>
              <a:path h="12957627" w="11049322">
                <a:moveTo>
                  <a:pt x="0" y="0"/>
                </a:moveTo>
                <a:lnTo>
                  <a:pt x="11049322" y="0"/>
                </a:lnTo>
                <a:lnTo>
                  <a:pt x="11049322" y="12957627"/>
                </a:lnTo>
                <a:lnTo>
                  <a:pt x="0" y="1295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4" y="1284761"/>
            <a:ext cx="6600425" cy="3736276"/>
            <a:chOff x="0" y="0"/>
            <a:chExt cx="1422040" cy="8049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2040" cy="804969"/>
            </a:xfrm>
            <a:custGeom>
              <a:avLst/>
              <a:gdLst/>
              <a:ahLst/>
              <a:cxnLst/>
              <a:rect r="r" b="b" t="t" l="l"/>
              <a:pathLst>
                <a:path h="804969" w="1422040">
                  <a:moveTo>
                    <a:pt x="26978" y="0"/>
                  </a:moveTo>
                  <a:lnTo>
                    <a:pt x="1395063" y="0"/>
                  </a:lnTo>
                  <a:cubicBezTo>
                    <a:pt x="1402218" y="0"/>
                    <a:pt x="1409080" y="2842"/>
                    <a:pt x="1414139" y="7902"/>
                  </a:cubicBezTo>
                  <a:cubicBezTo>
                    <a:pt x="1419198" y="12961"/>
                    <a:pt x="1422040" y="19823"/>
                    <a:pt x="1422040" y="26978"/>
                  </a:cubicBezTo>
                  <a:lnTo>
                    <a:pt x="1422040" y="777991"/>
                  </a:lnTo>
                  <a:cubicBezTo>
                    <a:pt x="1422040" y="785146"/>
                    <a:pt x="1419198" y="792008"/>
                    <a:pt x="1414139" y="797067"/>
                  </a:cubicBezTo>
                  <a:cubicBezTo>
                    <a:pt x="1409080" y="802126"/>
                    <a:pt x="1402218" y="804969"/>
                    <a:pt x="1395063" y="804969"/>
                  </a:cubicBezTo>
                  <a:lnTo>
                    <a:pt x="26978" y="804969"/>
                  </a:lnTo>
                  <a:cubicBezTo>
                    <a:pt x="19823" y="804969"/>
                    <a:pt x="12961" y="802126"/>
                    <a:pt x="7902" y="797067"/>
                  </a:cubicBezTo>
                  <a:cubicBezTo>
                    <a:pt x="2842" y="792008"/>
                    <a:pt x="0" y="785146"/>
                    <a:pt x="0" y="777991"/>
                  </a:cubicBezTo>
                  <a:lnTo>
                    <a:pt x="0" y="26978"/>
                  </a:lnTo>
                  <a:cubicBezTo>
                    <a:pt x="0" y="19823"/>
                    <a:pt x="2842" y="12961"/>
                    <a:pt x="7902" y="7902"/>
                  </a:cubicBezTo>
                  <a:cubicBezTo>
                    <a:pt x="12961" y="2842"/>
                    <a:pt x="19823" y="0"/>
                    <a:pt x="2697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85" r="0" b="-8885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75850" y="2473805"/>
            <a:ext cx="1353072" cy="1353072"/>
          </a:xfrm>
          <a:custGeom>
            <a:avLst/>
            <a:gdLst/>
            <a:ahLst/>
            <a:cxnLst/>
            <a:rect r="r" b="b" t="t" l="l"/>
            <a:pathLst>
              <a:path h="1353072" w="1353072">
                <a:moveTo>
                  <a:pt x="0" y="0"/>
                </a:moveTo>
                <a:lnTo>
                  <a:pt x="1353072" y="0"/>
                </a:lnTo>
                <a:lnTo>
                  <a:pt x="1353072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38945" y="5265964"/>
            <a:ext cx="6600425" cy="3736276"/>
            <a:chOff x="0" y="0"/>
            <a:chExt cx="1422040" cy="8049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2040" cy="804969"/>
            </a:xfrm>
            <a:custGeom>
              <a:avLst/>
              <a:gdLst/>
              <a:ahLst/>
              <a:cxnLst/>
              <a:rect r="r" b="b" t="t" l="l"/>
              <a:pathLst>
                <a:path h="804969" w="1422040">
                  <a:moveTo>
                    <a:pt x="26978" y="0"/>
                  </a:moveTo>
                  <a:lnTo>
                    <a:pt x="1395063" y="0"/>
                  </a:lnTo>
                  <a:cubicBezTo>
                    <a:pt x="1402218" y="0"/>
                    <a:pt x="1409080" y="2842"/>
                    <a:pt x="1414139" y="7902"/>
                  </a:cubicBezTo>
                  <a:cubicBezTo>
                    <a:pt x="1419198" y="12961"/>
                    <a:pt x="1422040" y="19823"/>
                    <a:pt x="1422040" y="26978"/>
                  </a:cubicBezTo>
                  <a:lnTo>
                    <a:pt x="1422040" y="777991"/>
                  </a:lnTo>
                  <a:cubicBezTo>
                    <a:pt x="1422040" y="785146"/>
                    <a:pt x="1419198" y="792008"/>
                    <a:pt x="1414139" y="797067"/>
                  </a:cubicBezTo>
                  <a:cubicBezTo>
                    <a:pt x="1409080" y="802126"/>
                    <a:pt x="1402218" y="804969"/>
                    <a:pt x="1395063" y="804969"/>
                  </a:cubicBezTo>
                  <a:lnTo>
                    <a:pt x="26978" y="804969"/>
                  </a:lnTo>
                  <a:cubicBezTo>
                    <a:pt x="19823" y="804969"/>
                    <a:pt x="12961" y="802126"/>
                    <a:pt x="7902" y="797067"/>
                  </a:cubicBezTo>
                  <a:cubicBezTo>
                    <a:pt x="2842" y="792008"/>
                    <a:pt x="0" y="785146"/>
                    <a:pt x="0" y="777991"/>
                  </a:cubicBezTo>
                  <a:lnTo>
                    <a:pt x="0" y="26978"/>
                  </a:lnTo>
                  <a:cubicBezTo>
                    <a:pt x="0" y="19823"/>
                    <a:pt x="2842" y="12961"/>
                    <a:pt x="7902" y="7902"/>
                  </a:cubicBezTo>
                  <a:cubicBezTo>
                    <a:pt x="12961" y="2842"/>
                    <a:pt x="19823" y="0"/>
                    <a:pt x="2697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0411" r="0" b="-60411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22317" y="7905228"/>
            <a:ext cx="1353072" cy="1353072"/>
          </a:xfrm>
          <a:custGeom>
            <a:avLst/>
            <a:gdLst/>
            <a:ahLst/>
            <a:cxnLst/>
            <a:rect r="r" b="b" t="t" l="l"/>
            <a:pathLst>
              <a:path h="1353072" w="1353072">
                <a:moveTo>
                  <a:pt x="0" y="0"/>
                </a:moveTo>
                <a:lnTo>
                  <a:pt x="1353072" y="0"/>
                </a:lnTo>
                <a:lnTo>
                  <a:pt x="1353072" y="1353072"/>
                </a:lnTo>
                <a:lnTo>
                  <a:pt x="0" y="1353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38945" y="1629765"/>
            <a:ext cx="6713871" cy="26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Incident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Response and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Recovery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5184" y="5384922"/>
            <a:ext cx="6600425" cy="205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240666" y="2060799"/>
            <a:ext cx="15352824" cy="18004378"/>
          </a:xfrm>
          <a:custGeom>
            <a:avLst/>
            <a:gdLst/>
            <a:ahLst/>
            <a:cxnLst/>
            <a:rect r="r" b="b" t="t" l="l"/>
            <a:pathLst>
              <a:path h="18004378" w="15352824">
                <a:moveTo>
                  <a:pt x="0" y="0"/>
                </a:moveTo>
                <a:lnTo>
                  <a:pt x="15352823" y="0"/>
                </a:lnTo>
                <a:lnTo>
                  <a:pt x="15352823" y="18004378"/>
                </a:lnTo>
                <a:lnTo>
                  <a:pt x="0" y="1800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4411" y="4807017"/>
            <a:ext cx="9584087" cy="3736276"/>
            <a:chOff x="0" y="0"/>
            <a:chExt cx="2064861" cy="804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4861" cy="804969"/>
            </a:xfrm>
            <a:custGeom>
              <a:avLst/>
              <a:gdLst/>
              <a:ahLst/>
              <a:cxnLst/>
              <a:rect r="r" b="b" t="t" l="l"/>
              <a:pathLst>
                <a:path h="804969" w="2064861">
                  <a:moveTo>
                    <a:pt x="18579" y="0"/>
                  </a:moveTo>
                  <a:lnTo>
                    <a:pt x="2046282" y="0"/>
                  </a:lnTo>
                  <a:cubicBezTo>
                    <a:pt x="2051209" y="0"/>
                    <a:pt x="2055935" y="1957"/>
                    <a:pt x="2059419" y="5442"/>
                  </a:cubicBezTo>
                  <a:cubicBezTo>
                    <a:pt x="2062904" y="8926"/>
                    <a:pt x="2064861" y="13652"/>
                    <a:pt x="2064861" y="18579"/>
                  </a:cubicBezTo>
                  <a:lnTo>
                    <a:pt x="2064861" y="786389"/>
                  </a:lnTo>
                  <a:cubicBezTo>
                    <a:pt x="2064861" y="796651"/>
                    <a:pt x="2056543" y="804969"/>
                    <a:pt x="2046282" y="804969"/>
                  </a:cubicBezTo>
                  <a:lnTo>
                    <a:pt x="18579" y="804969"/>
                  </a:lnTo>
                  <a:cubicBezTo>
                    <a:pt x="13652" y="804969"/>
                    <a:pt x="8926" y="803011"/>
                    <a:pt x="5442" y="799527"/>
                  </a:cubicBezTo>
                  <a:cubicBezTo>
                    <a:pt x="1957" y="796043"/>
                    <a:pt x="0" y="791317"/>
                    <a:pt x="0" y="786389"/>
                  </a:cubicBezTo>
                  <a:lnTo>
                    <a:pt x="0" y="18579"/>
                  </a:lnTo>
                  <a:cubicBezTo>
                    <a:pt x="0" y="13652"/>
                    <a:pt x="1957" y="8926"/>
                    <a:pt x="5442" y="5442"/>
                  </a:cubicBezTo>
                  <a:cubicBezTo>
                    <a:pt x="8926" y="1957"/>
                    <a:pt x="13652" y="0"/>
                    <a:pt x="1857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8290" r="0" b="-28290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1461" y="4500550"/>
            <a:ext cx="1285901" cy="1285901"/>
          </a:xfrm>
          <a:custGeom>
            <a:avLst/>
            <a:gdLst/>
            <a:ahLst/>
            <a:cxnLst/>
            <a:rect r="r" b="b" t="t" l="l"/>
            <a:pathLst>
              <a:path h="1285901" w="1285901">
                <a:moveTo>
                  <a:pt x="0" y="0"/>
                </a:moveTo>
                <a:lnTo>
                  <a:pt x="1285900" y="0"/>
                </a:lnTo>
                <a:lnTo>
                  <a:pt x="1285900" y="1285900"/>
                </a:lnTo>
                <a:lnTo>
                  <a:pt x="0" y="1285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59380" y="4807017"/>
            <a:ext cx="3923150" cy="3736276"/>
            <a:chOff x="0" y="0"/>
            <a:chExt cx="845230" cy="804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230" cy="804969"/>
            </a:xfrm>
            <a:custGeom>
              <a:avLst/>
              <a:gdLst/>
              <a:ahLst/>
              <a:cxnLst/>
              <a:rect r="r" b="b" t="t" l="l"/>
              <a:pathLst>
                <a:path h="804969" w="845230">
                  <a:moveTo>
                    <a:pt x="45388" y="0"/>
                  </a:moveTo>
                  <a:lnTo>
                    <a:pt x="799842" y="0"/>
                  </a:lnTo>
                  <a:cubicBezTo>
                    <a:pt x="811880" y="0"/>
                    <a:pt x="823424" y="4782"/>
                    <a:pt x="831936" y="13294"/>
                  </a:cubicBezTo>
                  <a:cubicBezTo>
                    <a:pt x="840448" y="21806"/>
                    <a:pt x="845230" y="33350"/>
                    <a:pt x="845230" y="45388"/>
                  </a:cubicBezTo>
                  <a:lnTo>
                    <a:pt x="845230" y="759581"/>
                  </a:lnTo>
                  <a:cubicBezTo>
                    <a:pt x="845230" y="771618"/>
                    <a:pt x="840448" y="783163"/>
                    <a:pt x="831936" y="791675"/>
                  </a:cubicBezTo>
                  <a:cubicBezTo>
                    <a:pt x="823424" y="800187"/>
                    <a:pt x="811880" y="804969"/>
                    <a:pt x="799842" y="804969"/>
                  </a:cubicBezTo>
                  <a:lnTo>
                    <a:pt x="45388" y="804969"/>
                  </a:lnTo>
                  <a:cubicBezTo>
                    <a:pt x="33350" y="804969"/>
                    <a:pt x="21806" y="800187"/>
                    <a:pt x="13294" y="791675"/>
                  </a:cubicBezTo>
                  <a:cubicBezTo>
                    <a:pt x="4782" y="783163"/>
                    <a:pt x="0" y="771618"/>
                    <a:pt x="0" y="759581"/>
                  </a:cubicBezTo>
                  <a:lnTo>
                    <a:pt x="0" y="45388"/>
                  </a:lnTo>
                  <a:cubicBezTo>
                    <a:pt x="0" y="33350"/>
                    <a:pt x="4782" y="21806"/>
                    <a:pt x="13294" y="13294"/>
                  </a:cubicBezTo>
                  <a:cubicBezTo>
                    <a:pt x="21806" y="4782"/>
                    <a:pt x="33350" y="0"/>
                    <a:pt x="45388" y="0"/>
                  </a:cubicBezTo>
                  <a:close/>
                </a:path>
              </a:pathLst>
            </a:custGeom>
            <a:blipFill>
              <a:blip r:embed="rId7"/>
              <a:stretch>
                <a:fillRect l="-21427" t="0" r="-21427" b="0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195741" y="7998318"/>
            <a:ext cx="2032112" cy="1089951"/>
          </a:xfrm>
          <a:custGeom>
            <a:avLst/>
            <a:gdLst/>
            <a:ahLst/>
            <a:cxnLst/>
            <a:rect r="r" b="b" t="t" l="l"/>
            <a:pathLst>
              <a:path h="1089951" w="2032112">
                <a:moveTo>
                  <a:pt x="0" y="0"/>
                </a:moveTo>
                <a:lnTo>
                  <a:pt x="2032112" y="0"/>
                </a:lnTo>
                <a:lnTo>
                  <a:pt x="2032112" y="1089951"/>
                </a:lnTo>
                <a:lnTo>
                  <a:pt x="0" y="1089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4411" y="2294529"/>
            <a:ext cx="6713871" cy="175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Future of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Cybersecurity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2428" y="1971848"/>
            <a:ext cx="5940102" cy="23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878569" y="-4966948"/>
            <a:ext cx="15352824" cy="18004378"/>
          </a:xfrm>
          <a:custGeom>
            <a:avLst/>
            <a:gdLst/>
            <a:ahLst/>
            <a:cxnLst/>
            <a:rect r="r" b="b" t="t" l="l"/>
            <a:pathLst>
              <a:path h="18004378" w="15352824">
                <a:moveTo>
                  <a:pt x="0" y="0"/>
                </a:moveTo>
                <a:lnTo>
                  <a:pt x="15352824" y="0"/>
                </a:lnTo>
                <a:lnTo>
                  <a:pt x="15352824" y="18004378"/>
                </a:lnTo>
                <a:lnTo>
                  <a:pt x="0" y="1800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9194" y="7034483"/>
            <a:ext cx="4958962" cy="1920471"/>
          </a:xfrm>
          <a:custGeom>
            <a:avLst/>
            <a:gdLst/>
            <a:ahLst/>
            <a:cxnLst/>
            <a:rect r="r" b="b" t="t" l="l"/>
            <a:pathLst>
              <a:path h="1920471" w="4958962">
                <a:moveTo>
                  <a:pt x="0" y="0"/>
                </a:moveTo>
                <a:lnTo>
                  <a:pt x="4958962" y="0"/>
                </a:lnTo>
                <a:lnTo>
                  <a:pt x="4958962" y="1920470"/>
                </a:lnTo>
                <a:lnTo>
                  <a:pt x="0" y="19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7254" y="-821941"/>
            <a:ext cx="15309315" cy="5393941"/>
            <a:chOff x="0" y="0"/>
            <a:chExt cx="2367929" cy="8342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7929" cy="834294"/>
            </a:xfrm>
            <a:custGeom>
              <a:avLst/>
              <a:gdLst/>
              <a:ahLst/>
              <a:cxnLst/>
              <a:rect r="r" b="b" t="t" l="l"/>
              <a:pathLst>
                <a:path h="834294" w="2367929">
                  <a:moveTo>
                    <a:pt x="11631" y="0"/>
                  </a:moveTo>
                  <a:lnTo>
                    <a:pt x="2356298" y="0"/>
                  </a:lnTo>
                  <a:cubicBezTo>
                    <a:pt x="2359383" y="0"/>
                    <a:pt x="2362341" y="1225"/>
                    <a:pt x="2364523" y="3407"/>
                  </a:cubicBezTo>
                  <a:cubicBezTo>
                    <a:pt x="2366704" y="5588"/>
                    <a:pt x="2367929" y="8546"/>
                    <a:pt x="2367929" y="11631"/>
                  </a:cubicBezTo>
                  <a:lnTo>
                    <a:pt x="2367929" y="822663"/>
                  </a:lnTo>
                  <a:cubicBezTo>
                    <a:pt x="2367929" y="829087"/>
                    <a:pt x="2362722" y="834294"/>
                    <a:pt x="2356298" y="834294"/>
                  </a:cubicBezTo>
                  <a:lnTo>
                    <a:pt x="11631" y="834294"/>
                  </a:lnTo>
                  <a:cubicBezTo>
                    <a:pt x="5207" y="834294"/>
                    <a:pt x="0" y="829087"/>
                    <a:pt x="0" y="822663"/>
                  </a:cubicBezTo>
                  <a:lnTo>
                    <a:pt x="0" y="11631"/>
                  </a:lnTo>
                  <a:cubicBezTo>
                    <a:pt x="0" y="5207"/>
                    <a:pt x="5207" y="0"/>
                    <a:pt x="1163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819" r="0" b="-55831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960942" y="-821941"/>
            <a:ext cx="1511254" cy="4114800"/>
          </a:xfrm>
          <a:custGeom>
            <a:avLst/>
            <a:gdLst/>
            <a:ahLst/>
            <a:cxnLst/>
            <a:rect r="r" b="b" t="t" l="l"/>
            <a:pathLst>
              <a:path h="4114800" w="1511254">
                <a:moveTo>
                  <a:pt x="0" y="0"/>
                </a:moveTo>
                <a:lnTo>
                  <a:pt x="1511254" y="0"/>
                </a:lnTo>
                <a:lnTo>
                  <a:pt x="1511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9194" y="5885413"/>
            <a:ext cx="6713871" cy="90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Get In Touch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0726" y="6194609"/>
            <a:ext cx="7384898" cy="227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</a:pPr>
            <a:r>
              <a:rPr lang="en-US" sz="3253" b="true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+123-456-7890</a:t>
            </a:r>
          </a:p>
          <a:p>
            <a:pPr algn="l">
              <a:lnSpc>
                <a:spcPts val="4554"/>
              </a:lnSpc>
            </a:pPr>
            <a:r>
              <a:rPr lang="en-US" sz="3253" b="true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www.reallygreatsite.com</a:t>
            </a:r>
          </a:p>
          <a:p>
            <a:pPr algn="l">
              <a:lnSpc>
                <a:spcPts val="4554"/>
              </a:lnSpc>
            </a:pPr>
            <a:r>
              <a:rPr lang="en-US" sz="3253" b="true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hello@reallygreatsite.com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b="true" sz="3253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@reallygreatsite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67588" y="568968"/>
            <a:ext cx="15352824" cy="18004378"/>
          </a:xfrm>
          <a:custGeom>
            <a:avLst/>
            <a:gdLst/>
            <a:ahLst/>
            <a:cxnLst/>
            <a:rect r="r" b="b" t="t" l="l"/>
            <a:pathLst>
              <a:path h="18004378" w="15352824">
                <a:moveTo>
                  <a:pt x="15352824" y="0"/>
                </a:moveTo>
                <a:lnTo>
                  <a:pt x="0" y="0"/>
                </a:lnTo>
                <a:lnTo>
                  <a:pt x="0" y="18004377"/>
                </a:lnTo>
                <a:lnTo>
                  <a:pt x="15352824" y="18004377"/>
                </a:lnTo>
                <a:lnTo>
                  <a:pt x="15352824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16988" y="3464271"/>
            <a:ext cx="12054025" cy="7650444"/>
            <a:chOff x="0" y="0"/>
            <a:chExt cx="812800" cy="515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15868"/>
            </a:xfrm>
            <a:custGeom>
              <a:avLst/>
              <a:gdLst/>
              <a:ahLst/>
              <a:cxnLst/>
              <a:rect r="r" b="b" t="t" l="l"/>
              <a:pathLst>
                <a:path h="515868" w="812800">
                  <a:moveTo>
                    <a:pt x="14772" y="0"/>
                  </a:moveTo>
                  <a:lnTo>
                    <a:pt x="798028" y="0"/>
                  </a:lnTo>
                  <a:cubicBezTo>
                    <a:pt x="801946" y="0"/>
                    <a:pt x="805703" y="1556"/>
                    <a:pt x="808473" y="4327"/>
                  </a:cubicBezTo>
                  <a:cubicBezTo>
                    <a:pt x="811244" y="7097"/>
                    <a:pt x="812800" y="10854"/>
                    <a:pt x="812800" y="14772"/>
                  </a:cubicBezTo>
                  <a:lnTo>
                    <a:pt x="812800" y="501095"/>
                  </a:lnTo>
                  <a:cubicBezTo>
                    <a:pt x="812800" y="505013"/>
                    <a:pt x="811244" y="508771"/>
                    <a:pt x="808473" y="511541"/>
                  </a:cubicBezTo>
                  <a:cubicBezTo>
                    <a:pt x="805703" y="514311"/>
                    <a:pt x="801946" y="515868"/>
                    <a:pt x="798028" y="515868"/>
                  </a:cubicBezTo>
                  <a:lnTo>
                    <a:pt x="14772" y="515868"/>
                  </a:lnTo>
                  <a:cubicBezTo>
                    <a:pt x="6614" y="515868"/>
                    <a:pt x="0" y="509254"/>
                    <a:pt x="0" y="501095"/>
                  </a:cubicBezTo>
                  <a:lnTo>
                    <a:pt x="0" y="14772"/>
                  </a:lnTo>
                  <a:cubicBezTo>
                    <a:pt x="0" y="10854"/>
                    <a:pt x="1556" y="7097"/>
                    <a:pt x="4327" y="4327"/>
                  </a:cubicBezTo>
                  <a:cubicBezTo>
                    <a:pt x="7097" y="1556"/>
                    <a:pt x="10854" y="0"/>
                    <a:pt x="147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039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790790" y="1742971"/>
            <a:ext cx="12706419" cy="171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</a:pPr>
            <a:r>
              <a:rPr lang="en-US" b="true" sz="12078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61361" y="2708238"/>
            <a:ext cx="1511254" cy="4114800"/>
          </a:xfrm>
          <a:custGeom>
            <a:avLst/>
            <a:gdLst/>
            <a:ahLst/>
            <a:cxnLst/>
            <a:rect r="r" b="b" t="t" l="l"/>
            <a:pathLst>
              <a:path h="4114800" w="1511254">
                <a:moveTo>
                  <a:pt x="0" y="0"/>
                </a:moveTo>
                <a:lnTo>
                  <a:pt x="1511254" y="0"/>
                </a:lnTo>
                <a:lnTo>
                  <a:pt x="1511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7781" y="6172200"/>
            <a:ext cx="920219" cy="4114800"/>
          </a:xfrm>
          <a:custGeom>
            <a:avLst/>
            <a:gdLst/>
            <a:ahLst/>
            <a:cxnLst/>
            <a:rect r="r" b="b" t="t" l="l"/>
            <a:pathLst>
              <a:path h="4114800" w="920219">
                <a:moveTo>
                  <a:pt x="0" y="0"/>
                </a:moveTo>
                <a:lnTo>
                  <a:pt x="920219" y="0"/>
                </a:lnTo>
                <a:lnTo>
                  <a:pt x="9202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6445" y="2669777"/>
            <a:ext cx="12415111" cy="119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What Is Cybersecurity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35460" y="-2934157"/>
            <a:ext cx="5993936" cy="7029136"/>
          </a:xfrm>
          <a:custGeom>
            <a:avLst/>
            <a:gdLst/>
            <a:ahLst/>
            <a:cxnLst/>
            <a:rect r="r" b="b" t="t" l="l"/>
            <a:pathLst>
              <a:path h="7029136" w="5993936">
                <a:moveTo>
                  <a:pt x="0" y="0"/>
                </a:moveTo>
                <a:lnTo>
                  <a:pt x="5993936" y="0"/>
                </a:lnTo>
                <a:lnTo>
                  <a:pt x="5993936" y="7029136"/>
                </a:lnTo>
                <a:lnTo>
                  <a:pt x="0" y="7029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8263" y="4428938"/>
            <a:ext cx="1718181" cy="1718181"/>
          </a:xfrm>
          <a:custGeom>
            <a:avLst/>
            <a:gdLst/>
            <a:ahLst/>
            <a:cxnLst/>
            <a:rect r="r" b="b" t="t" l="l"/>
            <a:pathLst>
              <a:path h="1718181" w="1718181">
                <a:moveTo>
                  <a:pt x="0" y="0"/>
                </a:moveTo>
                <a:lnTo>
                  <a:pt x="1718182" y="0"/>
                </a:lnTo>
                <a:lnTo>
                  <a:pt x="1718182" y="1718182"/>
                </a:lnTo>
                <a:lnTo>
                  <a:pt x="0" y="1718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07367" y="4047354"/>
            <a:ext cx="9073266" cy="136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7367" y="5607400"/>
            <a:ext cx="9073266" cy="136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34892" y="2443654"/>
            <a:ext cx="10634000" cy="12470576"/>
          </a:xfrm>
          <a:custGeom>
            <a:avLst/>
            <a:gdLst/>
            <a:ahLst/>
            <a:cxnLst/>
            <a:rect r="r" b="b" t="t" l="l"/>
            <a:pathLst>
              <a:path h="12470576" w="10634000">
                <a:moveTo>
                  <a:pt x="0" y="0"/>
                </a:moveTo>
                <a:lnTo>
                  <a:pt x="10634000" y="0"/>
                </a:lnTo>
                <a:lnTo>
                  <a:pt x="10634000" y="12470576"/>
                </a:lnTo>
                <a:lnTo>
                  <a:pt x="0" y="1247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7220" y="1723273"/>
            <a:ext cx="2789985" cy="1430501"/>
          </a:xfrm>
          <a:custGeom>
            <a:avLst/>
            <a:gdLst/>
            <a:ahLst/>
            <a:cxnLst/>
            <a:rect r="r" b="b" t="t" l="l"/>
            <a:pathLst>
              <a:path h="1430501" w="2789985">
                <a:moveTo>
                  <a:pt x="0" y="0"/>
                </a:moveTo>
                <a:lnTo>
                  <a:pt x="2789985" y="0"/>
                </a:lnTo>
                <a:lnTo>
                  <a:pt x="2789985" y="1430501"/>
                </a:lnTo>
                <a:lnTo>
                  <a:pt x="0" y="14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3372" y="6918192"/>
            <a:ext cx="2905928" cy="2039433"/>
          </a:xfrm>
          <a:custGeom>
            <a:avLst/>
            <a:gdLst/>
            <a:ahLst/>
            <a:cxnLst/>
            <a:rect r="r" b="b" t="t" l="l"/>
            <a:pathLst>
              <a:path h="2039433" w="2905928">
                <a:moveTo>
                  <a:pt x="0" y="0"/>
                </a:moveTo>
                <a:lnTo>
                  <a:pt x="2905928" y="0"/>
                </a:lnTo>
                <a:lnTo>
                  <a:pt x="2905928" y="2039434"/>
                </a:lnTo>
                <a:lnTo>
                  <a:pt x="0" y="2039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92932" y="5883625"/>
            <a:ext cx="13102137" cy="3074001"/>
            <a:chOff x="0" y="0"/>
            <a:chExt cx="2822814" cy="662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22814" cy="662284"/>
            </a:xfrm>
            <a:custGeom>
              <a:avLst/>
              <a:gdLst/>
              <a:ahLst/>
              <a:cxnLst/>
              <a:rect r="r" b="b" t="t" l="l"/>
              <a:pathLst>
                <a:path h="662284" w="2822814">
                  <a:moveTo>
                    <a:pt x="13590" y="0"/>
                  </a:moveTo>
                  <a:lnTo>
                    <a:pt x="2809223" y="0"/>
                  </a:lnTo>
                  <a:cubicBezTo>
                    <a:pt x="2812828" y="0"/>
                    <a:pt x="2816284" y="1432"/>
                    <a:pt x="2818833" y="3981"/>
                  </a:cubicBezTo>
                  <a:cubicBezTo>
                    <a:pt x="2821382" y="6529"/>
                    <a:pt x="2822814" y="9986"/>
                    <a:pt x="2822814" y="13590"/>
                  </a:cubicBezTo>
                  <a:lnTo>
                    <a:pt x="2822814" y="648693"/>
                  </a:lnTo>
                  <a:cubicBezTo>
                    <a:pt x="2822814" y="656199"/>
                    <a:pt x="2816729" y="662284"/>
                    <a:pt x="2809223" y="662284"/>
                  </a:cubicBezTo>
                  <a:lnTo>
                    <a:pt x="13590" y="662284"/>
                  </a:lnTo>
                  <a:cubicBezTo>
                    <a:pt x="6085" y="662284"/>
                    <a:pt x="0" y="656199"/>
                    <a:pt x="0" y="648693"/>
                  </a:cubicBezTo>
                  <a:lnTo>
                    <a:pt x="0" y="13590"/>
                  </a:lnTo>
                  <a:cubicBezTo>
                    <a:pt x="0" y="9986"/>
                    <a:pt x="1432" y="6529"/>
                    <a:pt x="3981" y="3981"/>
                  </a:cubicBezTo>
                  <a:cubicBezTo>
                    <a:pt x="6529" y="1432"/>
                    <a:pt x="9986" y="0"/>
                    <a:pt x="135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2074" r="0" b="-92074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707833" y="7420625"/>
            <a:ext cx="7315200" cy="2832977"/>
          </a:xfrm>
          <a:custGeom>
            <a:avLst/>
            <a:gdLst/>
            <a:ahLst/>
            <a:cxnLst/>
            <a:rect r="r" b="b" t="t" l="l"/>
            <a:pathLst>
              <a:path h="2832977" w="7315200">
                <a:moveTo>
                  <a:pt x="0" y="0"/>
                </a:moveTo>
                <a:lnTo>
                  <a:pt x="7315200" y="0"/>
                </a:lnTo>
                <a:lnTo>
                  <a:pt x="73152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36445" y="1885198"/>
            <a:ext cx="12415111" cy="174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The Importance</a:t>
            </a:r>
          </a:p>
          <a:p>
            <a:pPr algn="ctr">
              <a:lnSpc>
                <a:spcPts val="5999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of Cybersecurity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07367" y="4047354"/>
            <a:ext cx="9073266" cy="136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09676" y="5562955"/>
            <a:ext cx="7639592" cy="8959009"/>
          </a:xfrm>
          <a:custGeom>
            <a:avLst/>
            <a:gdLst/>
            <a:ahLst/>
            <a:cxnLst/>
            <a:rect r="r" b="b" t="t" l="l"/>
            <a:pathLst>
              <a:path h="8959009" w="7639592">
                <a:moveTo>
                  <a:pt x="0" y="0"/>
                </a:moveTo>
                <a:lnTo>
                  <a:pt x="7639592" y="0"/>
                </a:lnTo>
                <a:lnTo>
                  <a:pt x="7639592" y="8959010"/>
                </a:lnTo>
                <a:lnTo>
                  <a:pt x="0" y="895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9504" y="-6165407"/>
            <a:ext cx="7639592" cy="8959009"/>
          </a:xfrm>
          <a:custGeom>
            <a:avLst/>
            <a:gdLst/>
            <a:ahLst/>
            <a:cxnLst/>
            <a:rect r="r" b="b" t="t" l="l"/>
            <a:pathLst>
              <a:path h="8959009" w="7639592">
                <a:moveTo>
                  <a:pt x="0" y="0"/>
                </a:moveTo>
                <a:lnTo>
                  <a:pt x="7639592" y="0"/>
                </a:lnTo>
                <a:lnTo>
                  <a:pt x="7639592" y="8959009"/>
                </a:lnTo>
                <a:lnTo>
                  <a:pt x="0" y="895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3269" y="1538808"/>
            <a:ext cx="2293709" cy="1689004"/>
          </a:xfrm>
          <a:custGeom>
            <a:avLst/>
            <a:gdLst/>
            <a:ahLst/>
            <a:cxnLst/>
            <a:rect r="r" b="b" t="t" l="l"/>
            <a:pathLst>
              <a:path h="1689004" w="2293709">
                <a:moveTo>
                  <a:pt x="0" y="0"/>
                </a:moveTo>
                <a:lnTo>
                  <a:pt x="2293709" y="0"/>
                </a:lnTo>
                <a:lnTo>
                  <a:pt x="2293709" y="1689004"/>
                </a:lnTo>
                <a:lnTo>
                  <a:pt x="0" y="168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998443" y="3227812"/>
            <a:ext cx="1311311" cy="1213559"/>
          </a:xfrm>
          <a:custGeom>
            <a:avLst/>
            <a:gdLst/>
            <a:ahLst/>
            <a:cxnLst/>
            <a:rect r="r" b="b" t="t" l="l"/>
            <a:pathLst>
              <a:path h="1213559" w="1311311">
                <a:moveTo>
                  <a:pt x="0" y="1213559"/>
                </a:moveTo>
                <a:lnTo>
                  <a:pt x="1311312" y="1213559"/>
                </a:lnTo>
                <a:lnTo>
                  <a:pt x="1311312" y="0"/>
                </a:lnTo>
                <a:lnTo>
                  <a:pt x="0" y="0"/>
                </a:lnTo>
                <a:lnTo>
                  <a:pt x="0" y="12135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6445" y="1930202"/>
            <a:ext cx="12415111" cy="119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Types of Cyber Threats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8521" y="5025770"/>
            <a:ext cx="5466190" cy="10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0972" y="4565196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Malware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025770"/>
            <a:ext cx="5466190" cy="10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26451" y="4565196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Phishing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8521" y="6991984"/>
            <a:ext cx="5466190" cy="10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0972" y="6531409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Denial-of-Service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991984"/>
            <a:ext cx="5466190" cy="10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6451" y="6531409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Insider Threats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536" y="-1366746"/>
            <a:ext cx="11102929" cy="13020492"/>
          </a:xfrm>
          <a:custGeom>
            <a:avLst/>
            <a:gdLst/>
            <a:ahLst/>
            <a:cxnLst/>
            <a:rect r="r" b="b" t="t" l="l"/>
            <a:pathLst>
              <a:path h="13020492" w="11102929">
                <a:moveTo>
                  <a:pt x="0" y="0"/>
                </a:moveTo>
                <a:lnTo>
                  <a:pt x="11102928" y="0"/>
                </a:lnTo>
                <a:lnTo>
                  <a:pt x="11102928" y="13020492"/>
                </a:lnTo>
                <a:lnTo>
                  <a:pt x="0" y="130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6445" y="1746038"/>
            <a:ext cx="12415111" cy="119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Common Cyberattack Methods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400" y="4823363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11266" y="4376028"/>
            <a:ext cx="2828006" cy="34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Phishing Attacks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52130" y="4823363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3356" y="4376028"/>
            <a:ext cx="2501289" cy="34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Ransomware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0861" y="4823363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7718" y="4376028"/>
            <a:ext cx="3150025" cy="34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Man-in-the-Middle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304041" y="1299852"/>
            <a:ext cx="1140022" cy="1140022"/>
          </a:xfrm>
          <a:custGeom>
            <a:avLst/>
            <a:gdLst/>
            <a:ahLst/>
            <a:cxnLst/>
            <a:rect r="r" b="b" t="t" l="l"/>
            <a:pathLst>
              <a:path h="1140022" w="1140022">
                <a:moveTo>
                  <a:pt x="0" y="0"/>
                </a:moveTo>
                <a:lnTo>
                  <a:pt x="1140022" y="0"/>
                </a:lnTo>
                <a:lnTo>
                  <a:pt x="1140022" y="1140022"/>
                </a:lnTo>
                <a:lnTo>
                  <a:pt x="0" y="114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8331" y="8196525"/>
            <a:ext cx="1140022" cy="1140022"/>
          </a:xfrm>
          <a:custGeom>
            <a:avLst/>
            <a:gdLst/>
            <a:ahLst/>
            <a:cxnLst/>
            <a:rect r="r" b="b" t="t" l="l"/>
            <a:pathLst>
              <a:path h="1140022" w="1140022">
                <a:moveTo>
                  <a:pt x="0" y="0"/>
                </a:moveTo>
                <a:lnTo>
                  <a:pt x="1140022" y="0"/>
                </a:lnTo>
                <a:lnTo>
                  <a:pt x="1140022" y="1140022"/>
                </a:lnTo>
                <a:lnTo>
                  <a:pt x="0" y="114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5701" y="-1028700"/>
            <a:ext cx="6191518" cy="7260842"/>
          </a:xfrm>
          <a:custGeom>
            <a:avLst/>
            <a:gdLst/>
            <a:ahLst/>
            <a:cxnLst/>
            <a:rect r="r" b="b" t="t" l="l"/>
            <a:pathLst>
              <a:path h="7260842" w="6191518">
                <a:moveTo>
                  <a:pt x="0" y="0"/>
                </a:moveTo>
                <a:lnTo>
                  <a:pt x="6191518" y="0"/>
                </a:lnTo>
                <a:lnTo>
                  <a:pt x="6191518" y="7260842"/>
                </a:lnTo>
                <a:lnTo>
                  <a:pt x="0" y="726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93955" y="8870511"/>
            <a:ext cx="7315200" cy="2832977"/>
          </a:xfrm>
          <a:custGeom>
            <a:avLst/>
            <a:gdLst/>
            <a:ahLst/>
            <a:cxnLst/>
            <a:rect r="r" b="b" t="t" l="l"/>
            <a:pathLst>
              <a:path h="2832977" w="7315200">
                <a:moveTo>
                  <a:pt x="0" y="0"/>
                </a:moveTo>
                <a:lnTo>
                  <a:pt x="7315200" y="0"/>
                </a:lnTo>
                <a:lnTo>
                  <a:pt x="73152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89977" y="1605159"/>
            <a:ext cx="2418677" cy="2418677"/>
          </a:xfrm>
          <a:custGeom>
            <a:avLst/>
            <a:gdLst/>
            <a:ahLst/>
            <a:cxnLst/>
            <a:rect r="r" b="b" t="t" l="l"/>
            <a:pathLst>
              <a:path h="2418677" w="2418677">
                <a:moveTo>
                  <a:pt x="0" y="0"/>
                </a:moveTo>
                <a:lnTo>
                  <a:pt x="2418677" y="0"/>
                </a:lnTo>
                <a:lnTo>
                  <a:pt x="2418677" y="2418677"/>
                </a:lnTo>
                <a:lnTo>
                  <a:pt x="0" y="241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92932" y="2998599"/>
            <a:ext cx="13102137" cy="3074001"/>
            <a:chOff x="0" y="0"/>
            <a:chExt cx="2822814" cy="662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22814" cy="662284"/>
            </a:xfrm>
            <a:custGeom>
              <a:avLst/>
              <a:gdLst/>
              <a:ahLst/>
              <a:cxnLst/>
              <a:rect r="r" b="b" t="t" l="l"/>
              <a:pathLst>
                <a:path h="662284" w="2822814">
                  <a:moveTo>
                    <a:pt x="13590" y="0"/>
                  </a:moveTo>
                  <a:lnTo>
                    <a:pt x="2809223" y="0"/>
                  </a:lnTo>
                  <a:cubicBezTo>
                    <a:pt x="2812828" y="0"/>
                    <a:pt x="2816284" y="1432"/>
                    <a:pt x="2818833" y="3981"/>
                  </a:cubicBezTo>
                  <a:cubicBezTo>
                    <a:pt x="2821382" y="6529"/>
                    <a:pt x="2822814" y="9986"/>
                    <a:pt x="2822814" y="13590"/>
                  </a:cubicBezTo>
                  <a:lnTo>
                    <a:pt x="2822814" y="648693"/>
                  </a:lnTo>
                  <a:cubicBezTo>
                    <a:pt x="2822814" y="656199"/>
                    <a:pt x="2816729" y="662284"/>
                    <a:pt x="2809223" y="662284"/>
                  </a:cubicBezTo>
                  <a:lnTo>
                    <a:pt x="13590" y="662284"/>
                  </a:lnTo>
                  <a:cubicBezTo>
                    <a:pt x="6085" y="662284"/>
                    <a:pt x="0" y="656199"/>
                    <a:pt x="0" y="648693"/>
                  </a:cubicBezTo>
                  <a:lnTo>
                    <a:pt x="0" y="13590"/>
                  </a:lnTo>
                  <a:cubicBezTo>
                    <a:pt x="0" y="9986"/>
                    <a:pt x="1432" y="6529"/>
                    <a:pt x="3981" y="3981"/>
                  </a:cubicBezTo>
                  <a:cubicBezTo>
                    <a:pt x="6529" y="1432"/>
                    <a:pt x="9986" y="0"/>
                    <a:pt x="135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2074" r="0" b="-92074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936445" y="1481334"/>
            <a:ext cx="12415111" cy="119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Key Cybersecurity Concepts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3400" y="6969495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4625" y="6522160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Confidentiality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2130" y="6969495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3356" y="6522160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Integrity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70861" y="6969495"/>
            <a:ext cx="3983739" cy="1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2087" y="6522160"/>
            <a:ext cx="2501289" cy="3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C1FF72"/>
                </a:solidFill>
                <a:latin typeface="Muli Bold"/>
                <a:ea typeface="Muli Bold"/>
                <a:cs typeface="Muli Bold"/>
                <a:sym typeface="Muli Bold"/>
              </a:rPr>
              <a:t>Availability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4643" y="-1233149"/>
            <a:ext cx="11102929" cy="13020492"/>
          </a:xfrm>
          <a:custGeom>
            <a:avLst/>
            <a:gdLst/>
            <a:ahLst/>
            <a:cxnLst/>
            <a:rect r="r" b="b" t="t" l="l"/>
            <a:pathLst>
              <a:path h="13020492" w="11102929">
                <a:moveTo>
                  <a:pt x="0" y="0"/>
                </a:moveTo>
                <a:lnTo>
                  <a:pt x="11102929" y="0"/>
                </a:lnTo>
                <a:lnTo>
                  <a:pt x="11102929" y="13020492"/>
                </a:lnTo>
                <a:lnTo>
                  <a:pt x="0" y="130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920219" cy="4114800"/>
          </a:xfrm>
          <a:custGeom>
            <a:avLst/>
            <a:gdLst/>
            <a:ahLst/>
            <a:cxnLst/>
            <a:rect r="r" b="b" t="t" l="l"/>
            <a:pathLst>
              <a:path h="4114800" w="920219">
                <a:moveTo>
                  <a:pt x="0" y="0"/>
                </a:moveTo>
                <a:lnTo>
                  <a:pt x="920219" y="0"/>
                </a:lnTo>
                <a:lnTo>
                  <a:pt x="9202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3763" y="3007797"/>
            <a:ext cx="7847478" cy="175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Cybersecurity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Frameworks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1426954"/>
            <a:ext cx="7090280" cy="7433091"/>
            <a:chOff x="0" y="0"/>
            <a:chExt cx="1527578" cy="16014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7578" cy="1601436"/>
            </a:xfrm>
            <a:custGeom>
              <a:avLst/>
              <a:gdLst/>
              <a:ahLst/>
              <a:cxnLst/>
              <a:rect r="r" b="b" t="t" l="l"/>
              <a:pathLst>
                <a:path h="1601436" w="1527578">
                  <a:moveTo>
                    <a:pt x="25114" y="0"/>
                  </a:moveTo>
                  <a:lnTo>
                    <a:pt x="1502464" y="0"/>
                  </a:lnTo>
                  <a:cubicBezTo>
                    <a:pt x="1516334" y="0"/>
                    <a:pt x="1527578" y="11244"/>
                    <a:pt x="1527578" y="25114"/>
                  </a:cubicBezTo>
                  <a:lnTo>
                    <a:pt x="1527578" y="1576322"/>
                  </a:lnTo>
                  <a:cubicBezTo>
                    <a:pt x="1527578" y="1582983"/>
                    <a:pt x="1524932" y="1589370"/>
                    <a:pt x="1520222" y="1594080"/>
                  </a:cubicBezTo>
                  <a:cubicBezTo>
                    <a:pt x="1515513" y="1598790"/>
                    <a:pt x="1509125" y="1601436"/>
                    <a:pt x="1502464" y="1601436"/>
                  </a:cubicBezTo>
                  <a:lnTo>
                    <a:pt x="25114" y="1601436"/>
                  </a:lnTo>
                  <a:cubicBezTo>
                    <a:pt x="11244" y="1601436"/>
                    <a:pt x="0" y="1590192"/>
                    <a:pt x="0" y="1576322"/>
                  </a:cubicBezTo>
                  <a:lnTo>
                    <a:pt x="0" y="25114"/>
                  </a:lnTo>
                  <a:cubicBezTo>
                    <a:pt x="0" y="11244"/>
                    <a:pt x="11244" y="0"/>
                    <a:pt x="25114" y="0"/>
                  </a:cubicBezTo>
                  <a:close/>
                </a:path>
              </a:pathLst>
            </a:custGeom>
            <a:blipFill>
              <a:blip r:embed="rId6"/>
              <a:stretch>
                <a:fillRect l="-28626" t="0" r="-28626" b="0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903763" y="5095875"/>
            <a:ext cx="5940102" cy="23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6773480" y="-2057400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4114800"/>
                </a:moveTo>
                <a:lnTo>
                  <a:pt x="4122295" y="4114800"/>
                </a:lnTo>
                <a:lnTo>
                  <a:pt x="4122295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21693" y="-832359"/>
            <a:ext cx="11102929" cy="13020492"/>
          </a:xfrm>
          <a:custGeom>
            <a:avLst/>
            <a:gdLst/>
            <a:ahLst/>
            <a:cxnLst/>
            <a:rect r="r" b="b" t="t" l="l"/>
            <a:pathLst>
              <a:path h="13020492" w="11102929">
                <a:moveTo>
                  <a:pt x="0" y="0"/>
                </a:moveTo>
                <a:lnTo>
                  <a:pt x="11102929" y="0"/>
                </a:lnTo>
                <a:lnTo>
                  <a:pt x="11102929" y="13020492"/>
                </a:lnTo>
                <a:lnTo>
                  <a:pt x="0" y="130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4958" y="1825209"/>
            <a:ext cx="7090280" cy="3625582"/>
            <a:chOff x="0" y="0"/>
            <a:chExt cx="1527578" cy="7811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7578" cy="781120"/>
            </a:xfrm>
            <a:custGeom>
              <a:avLst/>
              <a:gdLst/>
              <a:ahLst/>
              <a:cxnLst/>
              <a:rect r="r" b="b" t="t" l="l"/>
              <a:pathLst>
                <a:path h="781120" w="1527578">
                  <a:moveTo>
                    <a:pt x="25114" y="0"/>
                  </a:moveTo>
                  <a:lnTo>
                    <a:pt x="1502464" y="0"/>
                  </a:lnTo>
                  <a:cubicBezTo>
                    <a:pt x="1516334" y="0"/>
                    <a:pt x="1527578" y="11244"/>
                    <a:pt x="1527578" y="25114"/>
                  </a:cubicBezTo>
                  <a:lnTo>
                    <a:pt x="1527578" y="756006"/>
                  </a:lnTo>
                  <a:cubicBezTo>
                    <a:pt x="1527578" y="762667"/>
                    <a:pt x="1524932" y="769055"/>
                    <a:pt x="1520222" y="773764"/>
                  </a:cubicBezTo>
                  <a:cubicBezTo>
                    <a:pt x="1515513" y="778474"/>
                    <a:pt x="1509125" y="781120"/>
                    <a:pt x="1502464" y="781120"/>
                  </a:cubicBezTo>
                  <a:lnTo>
                    <a:pt x="25114" y="781120"/>
                  </a:lnTo>
                  <a:cubicBezTo>
                    <a:pt x="11244" y="781120"/>
                    <a:pt x="0" y="769876"/>
                    <a:pt x="0" y="756006"/>
                  </a:cubicBezTo>
                  <a:lnTo>
                    <a:pt x="0" y="25114"/>
                  </a:lnTo>
                  <a:cubicBezTo>
                    <a:pt x="0" y="11244"/>
                    <a:pt x="11244" y="0"/>
                    <a:pt x="251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6671" r="0" b="-96671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327021" y="469619"/>
            <a:ext cx="2296434" cy="2267206"/>
          </a:xfrm>
          <a:custGeom>
            <a:avLst/>
            <a:gdLst/>
            <a:ahLst/>
            <a:cxnLst/>
            <a:rect r="r" b="b" t="t" l="l"/>
            <a:pathLst>
              <a:path h="2267206" w="2296434">
                <a:moveTo>
                  <a:pt x="0" y="0"/>
                </a:moveTo>
                <a:lnTo>
                  <a:pt x="2296434" y="0"/>
                </a:lnTo>
                <a:lnTo>
                  <a:pt x="2296434" y="2267206"/>
                </a:lnTo>
                <a:lnTo>
                  <a:pt x="0" y="226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4958" y="5775499"/>
            <a:ext cx="7090280" cy="3625582"/>
            <a:chOff x="0" y="0"/>
            <a:chExt cx="1527578" cy="781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7578" cy="781120"/>
            </a:xfrm>
            <a:custGeom>
              <a:avLst/>
              <a:gdLst/>
              <a:ahLst/>
              <a:cxnLst/>
              <a:rect r="r" b="b" t="t" l="l"/>
              <a:pathLst>
                <a:path h="781120" w="1527578">
                  <a:moveTo>
                    <a:pt x="25114" y="0"/>
                  </a:moveTo>
                  <a:lnTo>
                    <a:pt x="1502464" y="0"/>
                  </a:lnTo>
                  <a:cubicBezTo>
                    <a:pt x="1516334" y="0"/>
                    <a:pt x="1527578" y="11244"/>
                    <a:pt x="1527578" y="25114"/>
                  </a:cubicBezTo>
                  <a:lnTo>
                    <a:pt x="1527578" y="756006"/>
                  </a:lnTo>
                  <a:cubicBezTo>
                    <a:pt x="1527578" y="762667"/>
                    <a:pt x="1524932" y="769055"/>
                    <a:pt x="1520222" y="773764"/>
                  </a:cubicBezTo>
                  <a:cubicBezTo>
                    <a:pt x="1515513" y="778474"/>
                    <a:pt x="1509125" y="781120"/>
                    <a:pt x="1502464" y="781120"/>
                  </a:cubicBezTo>
                  <a:lnTo>
                    <a:pt x="25114" y="781120"/>
                  </a:lnTo>
                  <a:cubicBezTo>
                    <a:pt x="11244" y="781120"/>
                    <a:pt x="0" y="769876"/>
                    <a:pt x="0" y="756006"/>
                  </a:cubicBezTo>
                  <a:lnTo>
                    <a:pt x="0" y="25114"/>
                  </a:lnTo>
                  <a:cubicBezTo>
                    <a:pt x="0" y="11244"/>
                    <a:pt x="11244" y="0"/>
                    <a:pt x="2511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5187" r="0" b="-15187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616501" y="2409505"/>
            <a:ext cx="6713871" cy="26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Best Practices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for Personal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Cybersecurity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16501" y="5190342"/>
            <a:ext cx="5940102" cy="23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09399" y="-11922336"/>
            <a:ext cx="15352824" cy="18004378"/>
          </a:xfrm>
          <a:custGeom>
            <a:avLst/>
            <a:gdLst/>
            <a:ahLst/>
            <a:cxnLst/>
            <a:rect r="r" b="b" t="t" l="l"/>
            <a:pathLst>
              <a:path h="18004378" w="15352824">
                <a:moveTo>
                  <a:pt x="0" y="0"/>
                </a:moveTo>
                <a:lnTo>
                  <a:pt x="15352824" y="0"/>
                </a:lnTo>
                <a:lnTo>
                  <a:pt x="15352824" y="18004378"/>
                </a:lnTo>
                <a:lnTo>
                  <a:pt x="0" y="1800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1827" y="2378913"/>
            <a:ext cx="3952615" cy="1530740"/>
          </a:xfrm>
          <a:custGeom>
            <a:avLst/>
            <a:gdLst/>
            <a:ahLst/>
            <a:cxnLst/>
            <a:rect r="r" b="b" t="t" l="l"/>
            <a:pathLst>
              <a:path h="1530740" w="3952615">
                <a:moveTo>
                  <a:pt x="0" y="0"/>
                </a:moveTo>
                <a:lnTo>
                  <a:pt x="3952616" y="0"/>
                </a:lnTo>
                <a:lnTo>
                  <a:pt x="3952616" y="1530740"/>
                </a:lnTo>
                <a:lnTo>
                  <a:pt x="0" y="1530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53557" y="1130683"/>
            <a:ext cx="7090280" cy="3625582"/>
            <a:chOff x="0" y="0"/>
            <a:chExt cx="1527578" cy="78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7578" cy="781120"/>
            </a:xfrm>
            <a:custGeom>
              <a:avLst/>
              <a:gdLst/>
              <a:ahLst/>
              <a:cxnLst/>
              <a:rect r="r" b="b" t="t" l="l"/>
              <a:pathLst>
                <a:path h="781120" w="1527578">
                  <a:moveTo>
                    <a:pt x="25114" y="0"/>
                  </a:moveTo>
                  <a:lnTo>
                    <a:pt x="1502464" y="0"/>
                  </a:lnTo>
                  <a:cubicBezTo>
                    <a:pt x="1516334" y="0"/>
                    <a:pt x="1527578" y="11244"/>
                    <a:pt x="1527578" y="25114"/>
                  </a:cubicBezTo>
                  <a:lnTo>
                    <a:pt x="1527578" y="756006"/>
                  </a:lnTo>
                  <a:cubicBezTo>
                    <a:pt x="1527578" y="762667"/>
                    <a:pt x="1524932" y="769055"/>
                    <a:pt x="1520222" y="773764"/>
                  </a:cubicBezTo>
                  <a:cubicBezTo>
                    <a:pt x="1515513" y="778474"/>
                    <a:pt x="1509125" y="781120"/>
                    <a:pt x="1502464" y="781120"/>
                  </a:cubicBezTo>
                  <a:lnTo>
                    <a:pt x="25114" y="781120"/>
                  </a:lnTo>
                  <a:cubicBezTo>
                    <a:pt x="11244" y="781120"/>
                    <a:pt x="0" y="769876"/>
                    <a:pt x="0" y="756006"/>
                  </a:cubicBezTo>
                  <a:lnTo>
                    <a:pt x="0" y="25114"/>
                  </a:lnTo>
                  <a:cubicBezTo>
                    <a:pt x="0" y="11244"/>
                    <a:pt x="11244" y="0"/>
                    <a:pt x="2511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228" r="0" b="-15228"/>
              </a:stretch>
            </a:blipFill>
            <a:ln w="19050" cap="rnd">
              <a:solidFill>
                <a:srgbClr val="C1FF72"/>
              </a:soli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253557" y="5207269"/>
            <a:ext cx="6713871" cy="26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Enterprise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Cybersecurity</a:t>
            </a:r>
          </a:p>
          <a:p>
            <a:pPr algn="l">
              <a:lnSpc>
                <a:spcPts val="5871"/>
              </a:lnSpc>
            </a:pPr>
            <a:r>
              <a:rPr lang="en-US" sz="6381" b="true">
                <a:solidFill>
                  <a:srgbClr val="C1FF72"/>
                </a:solidFill>
                <a:latin typeface="Araboto Bold"/>
                <a:ea typeface="Araboto Bold"/>
                <a:cs typeface="Araboto Bold"/>
                <a:sym typeface="Araboto Bold"/>
              </a:rPr>
              <a:t>Measures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4341" y="5199480"/>
            <a:ext cx="5940102" cy="23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C1FF72"/>
                </a:solidFill>
                <a:latin typeface="Muli"/>
                <a:ea typeface="Muli"/>
                <a:cs typeface="Muli"/>
                <a:sym typeface="Muli"/>
              </a:rPr>
              <a:t>Lorem ipsum dolor sit amet, consectetur adipiscing elit, sed d incididunt ut labore et dolore magna aliqua. Ut enim ad minim veniam, quis exercitation ullamco laboris nisi ut aliquip ex ea commodo consequat. Duis aute irure dolor in elit, sed d eiusmod tempor incididunt ut labore et dolore aliqua.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521" y="520740"/>
            <a:ext cx="2217730" cy="347394"/>
            <a:chOff x="0" y="0"/>
            <a:chExt cx="584093" cy="9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093" cy="91495"/>
            </a:xfrm>
            <a:custGeom>
              <a:avLst/>
              <a:gdLst/>
              <a:ahLst/>
              <a:cxnLst/>
              <a:rect r="r" b="b" t="t" l="l"/>
              <a:pathLst>
                <a:path h="91495" w="584093">
                  <a:moveTo>
                    <a:pt x="45747" y="0"/>
                  </a:moveTo>
                  <a:lnTo>
                    <a:pt x="538346" y="0"/>
                  </a:lnTo>
                  <a:cubicBezTo>
                    <a:pt x="550479" y="0"/>
                    <a:pt x="562115" y="4820"/>
                    <a:pt x="570694" y="13399"/>
                  </a:cubicBezTo>
                  <a:cubicBezTo>
                    <a:pt x="579274" y="21978"/>
                    <a:pt x="584093" y="33614"/>
                    <a:pt x="584093" y="45747"/>
                  </a:cubicBezTo>
                  <a:lnTo>
                    <a:pt x="584093" y="45747"/>
                  </a:lnTo>
                  <a:cubicBezTo>
                    <a:pt x="584093" y="57880"/>
                    <a:pt x="579274" y="69516"/>
                    <a:pt x="570694" y="78096"/>
                  </a:cubicBezTo>
                  <a:cubicBezTo>
                    <a:pt x="562115" y="86675"/>
                    <a:pt x="550479" y="91495"/>
                    <a:pt x="538346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8409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4649" y="553343"/>
            <a:ext cx="2135474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Ingoude Company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63798" y="520740"/>
            <a:ext cx="4280265" cy="347394"/>
            <a:chOff x="0" y="0"/>
            <a:chExt cx="1127313" cy="91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7313" cy="91495"/>
            </a:xfrm>
            <a:custGeom>
              <a:avLst/>
              <a:gdLst/>
              <a:ahLst/>
              <a:cxnLst/>
              <a:rect r="r" b="b" t="t" l="l"/>
              <a:pathLst>
                <a:path h="91495" w="1127313">
                  <a:moveTo>
                    <a:pt x="45747" y="0"/>
                  </a:moveTo>
                  <a:lnTo>
                    <a:pt x="1081565" y="0"/>
                  </a:lnTo>
                  <a:cubicBezTo>
                    <a:pt x="1093698" y="0"/>
                    <a:pt x="1105334" y="4820"/>
                    <a:pt x="1113914" y="13399"/>
                  </a:cubicBezTo>
                  <a:cubicBezTo>
                    <a:pt x="1122493" y="21978"/>
                    <a:pt x="1127313" y="33614"/>
                    <a:pt x="1127313" y="45747"/>
                  </a:cubicBezTo>
                  <a:lnTo>
                    <a:pt x="1127313" y="45747"/>
                  </a:lnTo>
                  <a:cubicBezTo>
                    <a:pt x="1127313" y="57880"/>
                    <a:pt x="1122493" y="69516"/>
                    <a:pt x="1113914" y="78096"/>
                  </a:cubicBezTo>
                  <a:cubicBezTo>
                    <a:pt x="1105334" y="86675"/>
                    <a:pt x="1093698" y="91495"/>
                    <a:pt x="1081565" y="91495"/>
                  </a:cubicBezTo>
                  <a:lnTo>
                    <a:pt x="45747" y="91495"/>
                  </a:lnTo>
                  <a:cubicBezTo>
                    <a:pt x="33614" y="91495"/>
                    <a:pt x="21978" y="86675"/>
                    <a:pt x="13399" y="78096"/>
                  </a:cubicBezTo>
                  <a:cubicBezTo>
                    <a:pt x="4820" y="69516"/>
                    <a:pt x="0" y="57880"/>
                    <a:pt x="0" y="45747"/>
                  </a:cubicBezTo>
                  <a:lnTo>
                    <a:pt x="0" y="45747"/>
                  </a:lnTo>
                  <a:cubicBezTo>
                    <a:pt x="0" y="33614"/>
                    <a:pt x="4820" y="21978"/>
                    <a:pt x="13399" y="13399"/>
                  </a:cubicBezTo>
                  <a:cubicBezTo>
                    <a:pt x="21978" y="4820"/>
                    <a:pt x="33614" y="0"/>
                    <a:pt x="4574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27313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2431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01158" y="660091"/>
            <a:ext cx="68692" cy="686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71272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82275" y="553343"/>
            <a:ext cx="1182410" cy="26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b="true" sz="1640" spc="-7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About Us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968505" y="660091"/>
            <a:ext cx="68692" cy="686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DAGjReXONok</dc:identifier>
  <dcterms:modified xsi:type="dcterms:W3CDTF">2011-08-01T06:04:30Z</dcterms:modified>
  <cp:revision>1</cp:revision>
  <dc:title>Black and Neon Modern Green Cyber Security Presentation</dc:title>
</cp:coreProperties>
</file>